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6"/>
  </p:notesMasterIdLst>
  <p:handoutMasterIdLst>
    <p:handoutMasterId r:id="rId17"/>
  </p:handoutMasterIdLst>
  <p:sldIdLst>
    <p:sldId id="2435" r:id="rId5"/>
    <p:sldId id="258" r:id="rId6"/>
    <p:sldId id="2439" r:id="rId7"/>
    <p:sldId id="259" r:id="rId8"/>
    <p:sldId id="260" r:id="rId9"/>
    <p:sldId id="262" r:id="rId10"/>
    <p:sldId id="2432" r:id="rId11"/>
    <p:sldId id="2433" r:id="rId12"/>
    <p:sldId id="2438" r:id="rId13"/>
    <p:sldId id="2436" r:id="rId14"/>
    <p:sldId id="25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84" autoAdjust="0"/>
  </p:normalViewPr>
  <p:slideViewPr>
    <p:cSldViewPr snapToGrid="0">
      <p:cViewPr varScale="1">
        <p:scale>
          <a:sx n="86" d="100"/>
          <a:sy n="86" d="100"/>
        </p:scale>
        <p:origin x="562" y="48"/>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ser>
          <c:idx val="0"/>
          <c:order val="0"/>
          <c:tx>
            <c:strRef>
              <c:f>Лист1!$B$1</c:f>
              <c:strCache>
                <c:ptCount val="1"/>
                <c:pt idx="0">
                  <c:v>Row</c:v>
                </c:pt>
              </c:strCache>
            </c:strRef>
          </c:tx>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A3A2-4DE0-8664-F0E576FF22DB}"/>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A3A2-4DE0-8664-F0E576FF22DB}"/>
              </c:ext>
            </c:extLst>
          </c:dPt>
          <c:dPt>
            <c:idx val="2"/>
            <c:invertIfNegative val="0"/>
            <c:bubble3D val="0"/>
            <c:spPr>
              <a:solidFill>
                <a:srgbClr val="2C2153"/>
              </a:solidFill>
              <a:ln>
                <a:noFill/>
              </a:ln>
              <a:effectLst/>
            </c:spPr>
            <c:extLst>
              <c:ext xmlns:c16="http://schemas.microsoft.com/office/drawing/2014/chart" uri="{C3380CC4-5D6E-409C-BE32-E72D297353CC}">
                <c16:uniqueId val="{00000005-A3A2-4DE0-8664-F0E576FF22DB}"/>
              </c:ext>
            </c:extLst>
          </c:dPt>
          <c:dPt>
            <c:idx val="3"/>
            <c:invertIfNegative val="0"/>
            <c:bubble3D val="0"/>
            <c:spPr>
              <a:solidFill>
                <a:srgbClr val="2C2153"/>
              </a:solidFill>
              <a:ln>
                <a:noFill/>
              </a:ln>
              <a:effectLst/>
            </c:spPr>
            <c:extLst>
              <c:ext xmlns:c16="http://schemas.microsoft.com/office/drawing/2014/chart" uri="{C3380CC4-5D6E-409C-BE32-E72D297353CC}">
                <c16:uniqueId val="{00000007-A3A2-4DE0-8664-F0E576FF22DB}"/>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9-A3A2-4DE0-8664-F0E576FF22DB}"/>
              </c:ext>
            </c:extLst>
          </c:dPt>
          <c:dPt>
            <c:idx val="5"/>
            <c:invertIfNegative val="0"/>
            <c:bubble3D val="0"/>
            <c:spPr>
              <a:solidFill>
                <a:schemeClr val="bg1">
                  <a:lumMod val="50000"/>
                </a:schemeClr>
              </a:solidFill>
              <a:ln>
                <a:noFill/>
              </a:ln>
              <a:effectLst/>
            </c:spPr>
            <c:extLst>
              <c:ext xmlns:c16="http://schemas.microsoft.com/office/drawing/2014/chart" uri="{C3380CC4-5D6E-409C-BE32-E72D297353CC}">
                <c16:uniqueId val="{0000000B-A3A2-4DE0-8664-F0E576FF22DB}"/>
              </c:ext>
            </c:extLst>
          </c:dPt>
          <c:dPt>
            <c:idx val="6"/>
            <c:invertIfNegative val="0"/>
            <c:bubble3D val="0"/>
            <c:spPr>
              <a:solidFill>
                <a:srgbClr val="A53F52"/>
              </a:solidFill>
              <a:ln>
                <a:noFill/>
              </a:ln>
              <a:effectLst/>
            </c:spPr>
            <c:extLst>
              <c:ext xmlns:c16="http://schemas.microsoft.com/office/drawing/2014/chart" uri="{C3380CC4-5D6E-409C-BE32-E72D297353CC}">
                <c16:uniqueId val="{0000000D-A3A2-4DE0-8664-F0E576FF22DB}"/>
              </c:ext>
            </c:extLst>
          </c:dPt>
          <c:dPt>
            <c:idx val="7"/>
            <c:invertIfNegative val="0"/>
            <c:bubble3D val="0"/>
            <c:spPr>
              <a:solidFill>
                <a:srgbClr val="E99757"/>
              </a:solidFill>
              <a:ln>
                <a:noFill/>
              </a:ln>
              <a:effectLst/>
            </c:spPr>
            <c:extLst>
              <c:ext xmlns:c16="http://schemas.microsoft.com/office/drawing/2014/chart" uri="{C3380CC4-5D6E-409C-BE32-E72D297353CC}">
                <c16:uniqueId val="{0000000F-A3A2-4DE0-8664-F0E576FF22DB}"/>
              </c:ext>
            </c:extLst>
          </c:dPt>
          <c:dPt>
            <c:idx val="8"/>
            <c:invertIfNegative val="0"/>
            <c:bubble3D val="0"/>
            <c:spPr>
              <a:solidFill>
                <a:srgbClr val="2C2153"/>
              </a:solidFill>
              <a:ln>
                <a:noFill/>
              </a:ln>
              <a:effectLst/>
            </c:spPr>
            <c:extLst>
              <c:ext xmlns:c16="http://schemas.microsoft.com/office/drawing/2014/chart" uri="{C3380CC4-5D6E-409C-BE32-E72D297353CC}">
                <c16:uniqueId val="{00000011-A3A2-4DE0-8664-F0E576FF22DB}"/>
              </c:ext>
            </c:extLst>
          </c:dPt>
          <c:dPt>
            <c:idx val="9"/>
            <c:invertIfNegative val="0"/>
            <c:bubble3D val="0"/>
            <c:spPr>
              <a:solidFill>
                <a:srgbClr val="2F3342"/>
              </a:solidFill>
              <a:ln>
                <a:noFill/>
              </a:ln>
              <a:effectLst/>
            </c:spPr>
            <c:extLst>
              <c:ext xmlns:c16="http://schemas.microsoft.com/office/drawing/2014/chart" uri="{C3380CC4-5D6E-409C-BE32-E72D297353CC}">
                <c16:uniqueId val="{00000013-A3A2-4DE0-8664-F0E576FF22DB}"/>
              </c:ext>
            </c:extLst>
          </c:dPt>
          <c:dPt>
            <c:idx val="10"/>
            <c:invertIfNegative val="0"/>
            <c:bubble3D val="0"/>
            <c:spPr>
              <a:solidFill>
                <a:srgbClr val="E99757"/>
              </a:solidFill>
              <a:ln>
                <a:noFill/>
              </a:ln>
              <a:effectLst/>
            </c:spPr>
            <c:extLst>
              <c:ext xmlns:c16="http://schemas.microsoft.com/office/drawing/2014/chart" uri="{C3380CC4-5D6E-409C-BE32-E72D297353CC}">
                <c16:uniqueId val="{00000015-A3A2-4DE0-8664-F0E576FF22DB}"/>
              </c:ext>
            </c:extLst>
          </c:dPt>
          <c:dPt>
            <c:idx val="11"/>
            <c:invertIfNegative val="0"/>
            <c:bubble3D val="0"/>
            <c:spPr>
              <a:solidFill>
                <a:schemeClr val="bg1">
                  <a:lumMod val="50000"/>
                </a:schemeClr>
              </a:solidFill>
              <a:ln>
                <a:noFill/>
              </a:ln>
              <a:effectLst/>
            </c:spPr>
            <c:extLst>
              <c:ext xmlns:c16="http://schemas.microsoft.com/office/drawing/2014/chart" uri="{C3380CC4-5D6E-409C-BE32-E72D297353CC}">
                <c16:uniqueId val="{00000017-A3A2-4DE0-8664-F0E576FF22DB}"/>
              </c:ext>
            </c:extLst>
          </c:dPt>
          <c:cat>
            <c:strRef>
              <c:f>Лист1!$A$2:$A$13</c:f>
              <c:strCache>
                <c:ptCount val="12"/>
                <c:pt idx="0">
                  <c:v>Jan </c:v>
                </c:pt>
                <c:pt idx="1">
                  <c:v>Feb</c:v>
                </c:pt>
                <c:pt idx="2">
                  <c:v>Mar</c:v>
                </c:pt>
                <c:pt idx="3">
                  <c:v>Apr</c:v>
                </c:pt>
                <c:pt idx="4">
                  <c:v>May</c:v>
                </c:pt>
                <c:pt idx="5">
                  <c:v>Jun</c:v>
                </c:pt>
                <c:pt idx="6">
                  <c:v>Jul</c:v>
                </c:pt>
                <c:pt idx="7">
                  <c:v>Aug</c:v>
                </c:pt>
                <c:pt idx="8">
                  <c:v>Sep</c:v>
                </c:pt>
                <c:pt idx="9">
                  <c:v>Oct</c:v>
                </c:pt>
                <c:pt idx="10">
                  <c:v>Nov</c:v>
                </c:pt>
                <c:pt idx="11">
                  <c:v>Dec</c:v>
                </c:pt>
              </c:strCache>
            </c:strRef>
          </c:cat>
          <c:val>
            <c:numRef>
              <c:f>Лист1!$B$2:$B$13</c:f>
              <c:numCache>
                <c:formatCode>General</c:formatCode>
                <c:ptCount val="12"/>
                <c:pt idx="0">
                  <c:v>5</c:v>
                </c:pt>
                <c:pt idx="1">
                  <c:v>7</c:v>
                </c:pt>
                <c:pt idx="2">
                  <c:v>2</c:v>
                </c:pt>
                <c:pt idx="3">
                  <c:v>3</c:v>
                </c:pt>
                <c:pt idx="4">
                  <c:v>5</c:v>
                </c:pt>
                <c:pt idx="5">
                  <c:v>1</c:v>
                </c:pt>
                <c:pt idx="6">
                  <c:v>8</c:v>
                </c:pt>
                <c:pt idx="7">
                  <c:v>4</c:v>
                </c:pt>
                <c:pt idx="8">
                  <c:v>5</c:v>
                </c:pt>
                <c:pt idx="9">
                  <c:v>6</c:v>
                </c:pt>
                <c:pt idx="10">
                  <c:v>7</c:v>
                </c:pt>
                <c:pt idx="11">
                  <c:v>4</c:v>
                </c:pt>
              </c:numCache>
            </c:numRef>
          </c:val>
          <c:extLst>
            <c:ext xmlns:c16="http://schemas.microsoft.com/office/drawing/2014/chart" uri="{C3380CC4-5D6E-409C-BE32-E72D297353CC}">
              <c16:uniqueId val="{00000018-A3A2-4DE0-8664-F0E576FF22DB}"/>
            </c:ext>
          </c:extLst>
        </c:ser>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layout>
        <c:manualLayout>
          <c:xMode val="edge"/>
          <c:yMode val="edge"/>
          <c:x val="9.978931151404552E-2"/>
          <c:y val="0.84015296004666074"/>
          <c:w val="0.83638784212941697"/>
          <c:h val="0.105079323417906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10/28/2024</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10/28/2024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2" name="Title 1">
            <a:extLst>
              <a:ext uri="{FF2B5EF4-FFF2-40B4-BE49-F238E27FC236}">
                <a16:creationId xmlns:a16="http://schemas.microsoft.com/office/drawing/2014/main" id="{6C38A396-E30B-644A-8E9F-E9BED5E867FB}"/>
              </a:ext>
            </a:extLst>
          </p:cNvPr>
          <p:cNvSpPr>
            <a:spLocks noGrp="1"/>
          </p:cNvSpPr>
          <p:nvPr>
            <p:ph type="title" hasCustomPrompt="1"/>
          </p:nvPr>
        </p:nvSpPr>
        <p:spPr/>
        <p:txBody>
          <a:bodyPr/>
          <a:lstStyle>
            <a:lvl1pPr>
              <a:lnSpc>
                <a:spcPct val="100000"/>
              </a:lnSpc>
              <a:defRPr/>
            </a:lvl1pPr>
          </a:lstStyle>
          <a:p>
            <a:r>
              <a:rPr lang="en-US" noProof="0"/>
              <a:t>CLICK TO EDIT MASTER TITLE STYLE</a:t>
            </a:r>
          </a:p>
        </p:txBody>
      </p:sp>
    </p:spTree>
    <p:extLst>
      <p:ext uri="{BB962C8B-B14F-4D97-AF65-F5344CB8AC3E}">
        <p14:creationId xmlns:p14="http://schemas.microsoft.com/office/powerpoint/2010/main" val="23088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 id="2147483669" r:id="rId17"/>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1216241"/>
            <a:ext cx="4766280" cy="648070"/>
          </a:xfrm>
        </p:spPr>
        <p:txBody>
          <a:bodyPr>
            <a:normAutofit fontScale="90000"/>
          </a:bodyPr>
          <a:lstStyle/>
          <a:p>
            <a:r>
              <a:rPr lang="en-US" dirty="0"/>
              <a:t>7080MAA</a:t>
            </a:r>
            <a:endParaRPr lang="en-US" dirty="0">
              <a:solidFill>
                <a:schemeClr val="bg1"/>
              </a:solidFill>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442988" y="1979720"/>
            <a:ext cx="5531683" cy="648071"/>
          </a:xfrm>
        </p:spPr>
        <p:txBody>
          <a:bodyPr>
            <a:normAutofit/>
          </a:bodyPr>
          <a:lstStyle/>
          <a:p>
            <a:r>
              <a:rPr lang="en-US" i="1" dirty="0">
                <a:solidFill>
                  <a:schemeClr val="bg1"/>
                </a:solidFill>
                <a:latin typeface="Arial" panose="020B0604020202020204" pitchFamily="34" charset="0"/>
                <a:cs typeface="Arial" panose="020B0604020202020204" pitchFamily="34" charset="0"/>
              </a:rPr>
              <a:t>SHIBAM GHOSAL</a:t>
            </a:r>
          </a:p>
        </p:txBody>
      </p:sp>
      <p:sp>
        <p:nvSpPr>
          <p:cNvPr id="2" name="TextBox 1">
            <a:extLst>
              <a:ext uri="{FF2B5EF4-FFF2-40B4-BE49-F238E27FC236}">
                <a16:creationId xmlns:a16="http://schemas.microsoft.com/office/drawing/2014/main" id="{39485D21-8D45-4A2F-A805-E490A6BBB342}"/>
              </a:ext>
            </a:extLst>
          </p:cNvPr>
          <p:cNvSpPr txBox="1"/>
          <p:nvPr/>
        </p:nvSpPr>
        <p:spPr>
          <a:xfrm>
            <a:off x="1216241" y="2769833"/>
            <a:ext cx="3844031" cy="435006"/>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THANK YOU</a:t>
            </a:r>
          </a:p>
        </p:txBody>
      </p:sp>
      <p:sp>
        <p:nvSpPr>
          <p:cNvPr id="18" name="Rectangle 17">
            <a:extLst>
              <a:ext uri="{FF2B5EF4-FFF2-40B4-BE49-F238E27FC236}">
                <a16:creationId xmlns:a16="http://schemas.microsoft.com/office/drawing/2014/main" id="{5B7DC9FB-F6DF-4841-83A9-A37336FEB076}"/>
              </a:ext>
            </a:extLst>
          </p:cNvPr>
          <p:cNvSpPr/>
          <p:nvPr/>
        </p:nvSpPr>
        <p:spPr>
          <a:xfrm>
            <a:off x="4308371" y="1802072"/>
            <a:ext cx="3534367" cy="369332"/>
          </a:xfrm>
          <a:prstGeom prst="rect">
            <a:avLst/>
          </a:prstGeom>
        </p:spPr>
        <p:txBody>
          <a:bodyPr wrap="square">
            <a:spAutoFit/>
          </a:bodyPr>
          <a:lstStyle/>
          <a:p>
            <a:pPr algn="ctr"/>
            <a:r>
              <a:rPr lang="en-US" spc="600" dirty="0">
                <a:solidFill>
                  <a:schemeClr val="bg1"/>
                </a:solidFill>
                <a:latin typeface="+mj-lt"/>
              </a:rPr>
              <a:t>WWW.FABRIKAM.COM</a:t>
            </a: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08371" y="3061212"/>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dirty="0">
                <a:latin typeface="+mj-lt"/>
                <a:cs typeface="Gill Sans" panose="020B0502020104020203" pitchFamily="34" charset="-79"/>
              </a:rPr>
              <a:t>VICTORIA LINDQVIST</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pic>
        <p:nvPicPr>
          <p:cNvPr id="13" name="Graphic 12" descr="Smart Phone" title="Icon - Presenter Phone Number">
            <a:extLst>
              <a:ext uri="{FF2B5EF4-FFF2-40B4-BE49-F238E27FC236}">
                <a16:creationId xmlns:a16="http://schemas.microsoft.com/office/drawing/2014/main" id="{D46F90A0-A362-4144-AB92-33B00391B40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08371" y="3965527"/>
            <a:ext cx="558449" cy="558449"/>
          </a:xfrm>
          <a:prstGeom prst="rect">
            <a:avLst/>
          </a:prstGeom>
        </p:spPr>
      </p:pic>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sz="1800" u="none" strike="noStrike" kern="1200" cap="none" spc="300" normalizeH="0" baseline="0" noProof="0" dirty="0">
                <a:ln>
                  <a:noFill/>
                </a:ln>
                <a:effectLst/>
                <a:uLnTx/>
                <a:uFillTx/>
                <a:latin typeface="+mj-lt"/>
                <a:cs typeface="Gill Sans Light" panose="020B0302020104020203" pitchFamily="34" charset="-79"/>
              </a:rPr>
              <a:t>+</a:t>
            </a:r>
            <a:r>
              <a:rPr lang="en-US" sz="1800" spc="300" dirty="0">
                <a:latin typeface="+mj-lt"/>
                <a:cs typeface="Gill Sans Light" panose="020B0302020104020203" pitchFamily="34" charset="-79"/>
              </a:rPr>
              <a:t>1 (589) 555‐0199</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pic>
        <p:nvPicPr>
          <p:cNvPr id="12" name="Graphic 11" descr="Envelope" title="Icon Presenter Email">
            <a:extLst>
              <a:ext uri="{FF2B5EF4-FFF2-40B4-BE49-F238E27FC236}">
                <a16:creationId xmlns:a16="http://schemas.microsoft.com/office/drawing/2014/main" id="{DA1E1FC6-9F80-4CAF-ACF2-AB062937A4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08371" y="4964360"/>
            <a:ext cx="558449" cy="558449"/>
          </a:xfrm>
          <a:prstGeom prst="rect">
            <a:avLst/>
          </a:prstGeom>
        </p:spPr>
      </p:pic>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sz="1800" u="none" strike="noStrike" kern="1200" cap="none" spc="300" normalizeH="0" baseline="0" noProof="0" dirty="0">
                <a:ln>
                  <a:noFill/>
                </a:ln>
                <a:effectLst/>
                <a:uLnTx/>
                <a:uFillTx/>
                <a:latin typeface="+mj-lt"/>
                <a:cs typeface="Gill Sans Light" panose="020B0302020104020203" pitchFamily="34" charset="-79"/>
              </a:rPr>
              <a:t>victoria@fabrikam.com</a:t>
            </a:r>
          </a:p>
        </p:txBody>
      </p:sp>
    </p:spTree>
    <p:extLst>
      <p:ext uri="{BB962C8B-B14F-4D97-AF65-F5344CB8AC3E}">
        <p14:creationId xmlns:p14="http://schemas.microsoft.com/office/powerpoint/2010/main" val="927727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
        <p:nvSpPr>
          <p:cNvPr id="2" name="Slide Number Placeholder 1">
            <a:extLst>
              <a:ext uri="{FF2B5EF4-FFF2-40B4-BE49-F238E27FC236}">
                <a16:creationId xmlns:a16="http://schemas.microsoft.com/office/drawing/2014/main" id="{BCFAD812-11EF-4B6C-899B-8AB321C455AB}"/>
              </a:ext>
            </a:extLst>
          </p:cNvPr>
          <p:cNvSpPr>
            <a:spLocks noGrp="1"/>
          </p:cNvSpPr>
          <p:nvPr>
            <p:ph type="sldNum" sz="quarter" idx="11"/>
          </p:nvPr>
        </p:nvSpPr>
        <p:spPr/>
        <p:txBody>
          <a:bodyPr/>
          <a:lstStyle/>
          <a:p>
            <a:fld id="{4B73C415-D670-4716-A5EC-CC4D52CA2BAC}" type="slidenum">
              <a:rPr lang="en-US" smtClean="0"/>
              <a:pPr/>
              <a:t>11</a:t>
            </a:fld>
            <a:endParaRPr lang="en-US" dirty="0"/>
          </a:p>
        </p:txBody>
      </p:sp>
    </p:spTree>
    <p:extLst>
      <p:ext uri="{BB962C8B-B14F-4D97-AF65-F5344CB8AC3E}">
        <p14:creationId xmlns:p14="http://schemas.microsoft.com/office/powerpoint/2010/main" val="595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520779"/>
            <a:ext cx="5251450" cy="1661297"/>
          </a:xfrm>
        </p:spPr>
        <p:txBody>
          <a:bodyPr>
            <a:normAutofit fontScale="90000"/>
          </a:bodyPr>
          <a:lstStyle/>
          <a:p>
            <a:r>
              <a:rPr lang="en-US" dirty="0"/>
              <a:t>DIVIDER TITLE GOES HERE</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p:txBody>
          <a:bodyPr>
            <a:normAutofit fontScale="85000" lnSpcReduction="20000"/>
          </a:bodyPr>
          <a:lstStyle/>
          <a:p>
            <a:r>
              <a:rPr lang="en-US" dirty="0"/>
              <a:t>SUBTITLE GOES HERE</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9" y="1787237"/>
            <a:ext cx="5687291" cy="2394840"/>
          </a:xfrm>
        </p:spPr>
        <p:txBody>
          <a:bodyPr>
            <a:normAutofit fontScale="90000"/>
          </a:bodyPr>
          <a:lstStyle/>
          <a:p>
            <a:r>
              <a:rPr lang="en-US" dirty="0"/>
              <a:t>DIVIDER ALTERNATE TITLE GOES HERE</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p:txBody>
          <a:bodyPr>
            <a:normAutofit fontScale="85000" lnSpcReduction="20000"/>
          </a:bodyPr>
          <a:lstStyle/>
          <a:p>
            <a:r>
              <a:rPr lang="en-US" dirty="0"/>
              <a:t>SUBTITLE GOES HERE</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Tree>
    <p:extLst>
      <p:ext uri="{BB962C8B-B14F-4D97-AF65-F5344CB8AC3E}">
        <p14:creationId xmlns:p14="http://schemas.microsoft.com/office/powerpoint/2010/main" val="383421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TITLE GOES HERE</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SUBTITLE GOES HERE</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925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r>
              <a:rPr lang="en-US" dirty="0"/>
              <a:t>TITLE HERE</a:t>
            </a:r>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p:txBody>
          <a:bodyPr>
            <a:normAutofit fontScale="85000" lnSpcReduction="20000"/>
          </a:bodyPr>
          <a:lstStyle/>
          <a:p>
            <a:r>
              <a:rPr lang="en-US" dirty="0"/>
              <a:t>SUBTITLE GOES HERE</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625512"/>
            <a:ext cx="4018722" cy="4867364"/>
          </a:xfrm>
        </p:spPr>
        <p:txBody>
          <a:bodyPr>
            <a:normAutofit/>
          </a:bodyPr>
          <a:lstStyle/>
          <a:p>
            <a:pPr marL="0" indent="0">
              <a:buNone/>
            </a:pPr>
            <a:r>
              <a:rPr lang="en-US" sz="1500"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5</a:t>
            </a:fld>
            <a:endParaRPr lang="en-US" dirty="0"/>
          </a:p>
        </p:txBody>
      </p:sp>
    </p:spTree>
    <p:extLst>
      <p:ext uri="{BB962C8B-B14F-4D97-AF65-F5344CB8AC3E}">
        <p14:creationId xmlns:p14="http://schemas.microsoft.com/office/powerpoint/2010/main" val="2720361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SLIDE TITLE HERE</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a:bodyPr>
          <a:lstStyle/>
          <a:p>
            <a:r>
              <a:rPr lang="en-US" dirty="0"/>
              <a:t>COMPARISON POINT 1</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normAutofit fontScale="925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Duis ut aliquam nisi. Suspendisse vehicula mi diam, sit amet lacinia</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a:bodyPr>
          <a:lstStyle/>
          <a:p>
            <a:r>
              <a:rPr lang="en-US" dirty="0"/>
              <a:t>COMPARISON POINT 2</a:t>
            </a: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normAutofit fontScale="925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Duis ut aliquam nisi. Suspendisse vehicula mi diam, sit amet lacinia massa sodales ac.</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6</a:t>
            </a:fld>
            <a:endParaRPr lang="en-US" dirty="0"/>
          </a:p>
        </p:txBody>
      </p:sp>
    </p:spTree>
    <p:extLst>
      <p:ext uri="{BB962C8B-B14F-4D97-AF65-F5344CB8AC3E}">
        <p14:creationId xmlns:p14="http://schemas.microsoft.com/office/powerpoint/2010/main" val="1619265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29389973"/>
              </p:ext>
            </p:extLst>
          </p:nvPr>
        </p:nvGraphicFramePr>
        <p:xfrm>
          <a:off x="0" y="0"/>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dirty="0"/>
              <a:t>Put TITLE HERE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dirty="0"/>
              <a:t>SUBTITLE GOES HERE</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925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spTree>
    <p:extLst>
      <p:ext uri="{BB962C8B-B14F-4D97-AF65-F5344CB8AC3E}">
        <p14:creationId xmlns:p14="http://schemas.microsoft.com/office/powerpoint/2010/main" val="869470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594519" y="0"/>
            <a:ext cx="11002962" cy="1189038"/>
          </a:xfrm>
        </p:spPr>
        <p:txBody>
          <a:bodyPr/>
          <a:lstStyle/>
          <a:p>
            <a:pPr algn="ctr"/>
            <a:r>
              <a:rPr lang="en-US" dirty="0"/>
              <a:t>Table Title Here</a:t>
            </a:r>
          </a:p>
        </p:txBody>
      </p:sp>
      <p:graphicFrame>
        <p:nvGraphicFramePr>
          <p:cNvPr id="6" name="Table 2" descr="Table Goes Here">
            <a:extLst>
              <a:ext uri="{FF2B5EF4-FFF2-40B4-BE49-F238E27FC236}">
                <a16:creationId xmlns:a16="http://schemas.microsoft.com/office/drawing/2014/main" id="{0E9A2E70-9C73-45A4-9B0C-E2433CF2A835}"/>
              </a:ext>
            </a:extLst>
          </p:cNvPr>
          <p:cNvGraphicFramePr>
            <a:graphicFrameLocks noGrp="1"/>
          </p:cNvGraphicFramePr>
          <p:nvPr>
            <p:ph idx="4294967295"/>
            <p:extLst>
              <p:ext uri="{D42A27DB-BD31-4B8C-83A1-F6EECF244321}">
                <p14:modId xmlns:p14="http://schemas.microsoft.com/office/powerpoint/2010/main" val="3938431392"/>
              </p:ext>
            </p:extLst>
          </p:nvPr>
        </p:nvGraphicFramePr>
        <p:xfrm>
          <a:off x="595313" y="1189039"/>
          <a:ext cx="11002580" cy="5152129"/>
        </p:xfrm>
        <a:graphic>
          <a:graphicData uri="http://schemas.openxmlformats.org/drawingml/2006/table">
            <a:tbl>
              <a:tblPr firstRow="1" bandRow="1">
                <a:tableStyleId>{F2DE63D5-997A-4646-A377-4702673A728D}</a:tableStyleId>
              </a:tblPr>
              <a:tblGrid>
                <a:gridCol w="2750645">
                  <a:extLst>
                    <a:ext uri="{9D8B030D-6E8A-4147-A177-3AD203B41FA5}">
                      <a16:colId xmlns:a16="http://schemas.microsoft.com/office/drawing/2014/main" val="2481577866"/>
                    </a:ext>
                  </a:extLst>
                </a:gridCol>
                <a:gridCol w="2750645">
                  <a:extLst>
                    <a:ext uri="{9D8B030D-6E8A-4147-A177-3AD203B41FA5}">
                      <a16:colId xmlns:a16="http://schemas.microsoft.com/office/drawing/2014/main" val="2836427615"/>
                    </a:ext>
                  </a:extLst>
                </a:gridCol>
                <a:gridCol w="2750645">
                  <a:extLst>
                    <a:ext uri="{9D8B030D-6E8A-4147-A177-3AD203B41FA5}">
                      <a16:colId xmlns:a16="http://schemas.microsoft.com/office/drawing/2014/main" val="310093864"/>
                    </a:ext>
                  </a:extLst>
                </a:gridCol>
                <a:gridCol w="2750645">
                  <a:extLst>
                    <a:ext uri="{9D8B030D-6E8A-4147-A177-3AD203B41FA5}">
                      <a16:colId xmlns:a16="http://schemas.microsoft.com/office/drawing/2014/main" val="2023951014"/>
                    </a:ext>
                  </a:extLst>
                </a:gridCol>
              </a:tblGrid>
              <a:tr h="581433">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solidFill>
                      <a:srgbClr val="2F3342"/>
                    </a:solidFill>
                  </a:tcPr>
                </a:tc>
                <a:extLst>
                  <a:ext uri="{0D108BD9-81ED-4DB2-BD59-A6C34878D82A}">
                    <a16:rowId xmlns:a16="http://schemas.microsoft.com/office/drawing/2014/main" val="983420419"/>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883246291"/>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502607855"/>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557125802"/>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055255528"/>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449646690"/>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173117077"/>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43970745"/>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663314759"/>
                  </a:ext>
                </a:extLst>
              </a:tr>
            </a:tbl>
          </a:graphicData>
        </a:graphic>
      </p:graphicFrame>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p:txBody>
          <a:bodyPr/>
          <a:lstStyle/>
          <a:p>
            <a:fld id="{8C2E478F-E849-4A8C-AF1F-CBCC78A7CBFA}" type="slidenum">
              <a:rPr lang="en-US" smtClean="0"/>
              <a:t>8</a:t>
            </a:fld>
            <a:endParaRPr lang="en-US" dirty="0"/>
          </a:p>
        </p:txBody>
      </p:sp>
    </p:spTree>
    <p:extLst>
      <p:ext uri="{BB962C8B-B14F-4D97-AF65-F5344CB8AC3E}">
        <p14:creationId xmlns:p14="http://schemas.microsoft.com/office/powerpoint/2010/main" val="2779095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0" y="0"/>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0" y="3469046"/>
            <a:ext cx="4199467" cy="204893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154635" y="3634749"/>
            <a:ext cx="3785222" cy="1738307"/>
          </a:xfrm>
        </p:spPr>
        <p:txBody>
          <a:bodyPr>
            <a:normAutofit/>
          </a:bodyPr>
          <a:lstStyle/>
          <a:p>
            <a:pPr algn="l">
              <a:lnSpc>
                <a:spcPct val="80000"/>
              </a:lnSpc>
              <a:defRPr sz="10000">
                <a:solidFill>
                  <a:srgbClr val="3A3B39"/>
                </a:solidFill>
                <a:latin typeface="Bebas"/>
                <a:ea typeface="Bebas"/>
                <a:cs typeface="Bebas"/>
                <a:sym typeface="Bebas"/>
              </a:defRPr>
            </a:pPr>
            <a:r>
              <a:rPr lang="en-US" sz="2800" dirty="0">
                <a:solidFill>
                  <a:schemeClr val="bg1"/>
                </a:solidFill>
                <a:latin typeface="Calibri" panose="020F0502020204030204" pitchFamily="34" charset="0"/>
                <a:cs typeface="Calibri" panose="020F0502020204030204" pitchFamily="34" charset="0"/>
              </a:rPr>
              <a:t>TITLE GOES HERE</a:t>
            </a:r>
            <a:br>
              <a:rPr lang="en-US" sz="7200" dirty="0">
                <a:solidFill>
                  <a:schemeClr val="bg1"/>
                </a:solidFill>
                <a:cs typeface="Gill Sans" panose="020B0502020104020203" pitchFamily="34" charset="-79"/>
              </a:rPr>
            </a:br>
            <a:r>
              <a:rPr lang="en-US" sz="1200" dirty="0">
                <a:solidFill>
                  <a:schemeClr val="bg1"/>
                </a:solidFill>
                <a:latin typeface="+mn-lt"/>
              </a:rPr>
              <a:t>Lorem ipsum dolor sit amet, consectetur adipiscing elit. Ut gravida eros erat. Proin a tellus sed risus lobortis sagittis eu</a:t>
            </a:r>
          </a:p>
        </p:txBody>
      </p:sp>
    </p:spTree>
    <p:extLst>
      <p:ext uri="{BB962C8B-B14F-4D97-AF65-F5344CB8AC3E}">
        <p14:creationId xmlns:p14="http://schemas.microsoft.com/office/powerpoint/2010/main" val="1389222877"/>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22E71848-B78E-4D58-BFA5-D2D5918911CD}">
  <ds:schemaRefs>
    <ds:schemaRef ds:uri="http://purl.org/dc/dcmitype/"/>
    <ds:schemaRef ds:uri="16c05727-aa75-4e4a-9b5f-8a80a1165891"/>
    <ds:schemaRef ds:uri="http://purl.org/dc/terms/"/>
    <ds:schemaRef ds:uri="http://schemas.microsoft.com/office/2006/metadata/properties"/>
    <ds:schemaRef ds:uri="http://schemas.microsoft.com/office/infopath/2007/PartnerControls"/>
    <ds:schemaRef ds:uri="http://schemas.microsoft.com/office/2006/documentManagement/types"/>
    <ds:schemaRef ds:uri="http://purl.org/dc/elements/1.1/"/>
    <ds:schemaRef ds:uri="http://www.w3.org/XML/1998/namespace"/>
    <ds:schemaRef ds:uri="http://schemas.openxmlformats.org/package/2006/metadata/core-properties"/>
    <ds:schemaRef ds:uri="71af3243-3dd4-4a8d-8c0d-dd76da1f02a5"/>
  </ds:schemaRefs>
</ds:datastoreItem>
</file>

<file path=customXml/itemProps3.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887</Words>
  <Application>Microsoft Office PowerPoint</Application>
  <PresentationFormat>Widescreen</PresentationFormat>
  <Paragraphs>75</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Bebas</vt:lpstr>
      <vt:lpstr>Calibri</vt:lpstr>
      <vt:lpstr>Calibri Light</vt:lpstr>
      <vt:lpstr>Gill Sans</vt:lpstr>
      <vt:lpstr>Gill Sans Light</vt:lpstr>
      <vt:lpstr>Office Theme</vt:lpstr>
      <vt:lpstr>7080MAA</vt:lpstr>
      <vt:lpstr>DIVIDER TITLE GOES HERE</vt:lpstr>
      <vt:lpstr>DIVIDER ALTERNATE TITLE GOES HERE</vt:lpstr>
      <vt:lpstr>TITLE GOES HERE</vt:lpstr>
      <vt:lpstr>TITLE HERE</vt:lpstr>
      <vt:lpstr>SLIDE TITLE HERE</vt:lpstr>
      <vt:lpstr>Put TITLE HERE</vt:lpstr>
      <vt:lpstr>Table Title Here</vt:lpstr>
      <vt:lpstr>TITLE GOES HERE Lorem ipsum dolor sit amet, consectetur adipiscing elit. Ut gravida eros erat. Proin a tellus sed risus lobortis sagittis eu</vt:lpstr>
      <vt:lpstr>THANK YOU</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2024-10-28T18:57:15Z</dcterms:created>
  <dcterms:modified xsi:type="dcterms:W3CDTF">2024-10-28T19:55:03Z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